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56" r:id="rId6"/>
    <p:sldId id="257" r:id="rId7"/>
    <p:sldId id="259" r:id="rId8"/>
    <p:sldId id="258" r:id="rId9"/>
    <p:sldId id="262" r:id="rId10"/>
    <p:sldId id="260" r:id="rId11"/>
    <p:sldId id="271" r:id="rId12"/>
    <p:sldId id="269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6"/>
                <c:pt idx="0">
                  <c:v>Base package</c:v>
                </c:pt>
                <c:pt idx="1">
                  <c:v>Desktop App</c:v>
                </c:pt>
                <c:pt idx="2">
                  <c:v>Android Service</c:v>
                </c:pt>
                <c:pt idx="3">
                  <c:v>Additional feature</c:v>
                </c:pt>
                <c:pt idx="4">
                  <c:v>First Year service</c:v>
                </c:pt>
                <c:pt idx="5">
                  <c:v>Extended Service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26.06.2019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26.06.2019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Experts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5" y="446145"/>
            <a:ext cx="8214531" cy="547635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221241" y="2459504"/>
            <a:ext cx="90963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DETERMINE PRICING (SLIDE 8)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DETERMINE </a:t>
            </a:r>
            <a:r>
              <a:rPr lang="en-US" sz="2800" dirty="0" smtClean="0">
                <a:solidFill>
                  <a:srgbClr val="0070C0"/>
                </a:solidFill>
              </a:rPr>
              <a:t>PRESENTATION ROLES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WALK THROUGH PRESENTATION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3824866" cy="368772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Introductions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Products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Desktop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Website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Mobile</a:t>
            </a:r>
            <a:endParaRPr lang="en-US" sz="1900" dirty="0" smtClean="0"/>
          </a:p>
          <a:p>
            <a:endParaRPr lang="en-CA" sz="2400" dirty="0"/>
          </a:p>
          <a:p>
            <a:r>
              <a:rPr lang="en-CA" sz="2400" dirty="0" smtClean="0"/>
              <a:t>Demonstration</a:t>
            </a:r>
          </a:p>
          <a:p>
            <a:endParaRPr lang="en-CA" sz="2400" dirty="0"/>
          </a:p>
          <a:p>
            <a:r>
              <a:rPr lang="en-CA" sz="2400" dirty="0" smtClean="0"/>
              <a:t>Q &amp; A</a:t>
            </a:r>
          </a:p>
          <a:p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Winter 2019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75" y="1877051"/>
            <a:ext cx="8491625" cy="3412522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Impact IT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 txBox="1">
            <a:spLocks/>
          </p:cNvSpPr>
          <p:nvPr/>
        </p:nvSpPr>
        <p:spPr>
          <a:xfrm>
            <a:off x="6850505" y="2953482"/>
            <a:ext cx="4503295" cy="2600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Louise Acosta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洪笠铭 （</a:t>
            </a:r>
            <a:r>
              <a:rPr lang="en-US" altLang="zh-CN" sz="2800" dirty="0" err="1"/>
              <a:t>L</a:t>
            </a:r>
            <a:r>
              <a:rPr lang="en-US" sz="2800" dirty="0" err="1"/>
              <a:t>iMing</a:t>
            </a:r>
            <a:r>
              <a:rPr lang="en-US" sz="2800" dirty="0"/>
              <a:t> Hong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Colin Lee-Chee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Hayley Mead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COMPOSITION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 smtClean="0"/>
              <a:t>THE PRODUCT CONSISTS OF TWO SOFTWARE BUNDLES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DESKTOP APPLICATION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User functionality</a:t>
            </a:r>
          </a:p>
          <a:p>
            <a:pPr lvl="1"/>
            <a:r>
              <a:rPr lang="en-US" sz="1800" dirty="0" smtClean="0"/>
              <a:t>Office application</a:t>
            </a:r>
          </a:p>
          <a:p>
            <a:pPr lvl="1"/>
            <a:r>
              <a:rPr lang="en-US" sz="1800" dirty="0" smtClean="0"/>
              <a:t>Website</a:t>
            </a:r>
            <a:endParaRPr lang="en-US" sz="1800" dirty="0"/>
          </a:p>
          <a:p>
            <a:r>
              <a:rPr lang="en-US" sz="1800" dirty="0" smtClean="0"/>
              <a:t>Agent </a:t>
            </a:r>
            <a:r>
              <a:rPr lang="en-US" sz="1800" dirty="0" smtClean="0"/>
              <a:t>UX</a:t>
            </a:r>
            <a:endParaRPr lang="en-US" sz="1800" dirty="0"/>
          </a:p>
          <a:p>
            <a:r>
              <a:rPr lang="en-US" sz="1800" dirty="0" smtClean="0"/>
              <a:t>Database </a:t>
            </a:r>
            <a:endParaRPr lang="ru-RU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154577" y="2929120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MOBILE SERVICE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72156" y="3659933"/>
            <a:ext cx="4365625" cy="23336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Features</a:t>
            </a:r>
          </a:p>
          <a:p>
            <a:endParaRPr lang="en-US" sz="1800" dirty="0"/>
          </a:p>
          <a:p>
            <a:r>
              <a:rPr lang="en-US" sz="1800" dirty="0" smtClean="0"/>
              <a:t>Functionality</a:t>
            </a:r>
            <a:endParaRPr lang="en-US" sz="1800" dirty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 txBox="1">
            <a:spLocks/>
          </p:cNvSpPr>
          <p:nvPr/>
        </p:nvSpPr>
        <p:spPr>
          <a:xfrm>
            <a:off x="5054326" y="2957597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WEBSITE</a:t>
            </a:r>
            <a:endParaRPr lang="ru-RU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 txBox="1">
            <a:spLocks/>
          </p:cNvSpPr>
          <p:nvPr/>
        </p:nvSpPr>
        <p:spPr>
          <a:xfrm>
            <a:off x="4366657" y="3464144"/>
            <a:ext cx="4365625" cy="233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Customer UX</a:t>
            </a:r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310627" cy="782638"/>
          </a:xfrm>
        </p:spPr>
        <p:txBody>
          <a:bodyPr>
            <a:normAutofit/>
          </a:bodyPr>
          <a:lstStyle/>
          <a:p>
            <a:r>
              <a:rPr lang="en-US" dirty="0" smtClean="0"/>
              <a:t>OFFICE APPLICATION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JAVA DESIGN WITH </a:t>
            </a:r>
            <a:r>
              <a:rPr lang="en-US" dirty="0" err="1" smtClean="0"/>
              <a:t>JSP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desktop application is designed to support Travel Agents staff with the following features: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Allow </a:t>
            </a:r>
            <a:r>
              <a:rPr lang="en-US" dirty="0"/>
              <a:t>agents to manage the website for internal business </a:t>
            </a:r>
            <a:r>
              <a:rPr lang="en-US" dirty="0" smtClean="0"/>
              <a:t>requirements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Allow agent to control </a:t>
            </a:r>
            <a:r>
              <a:rPr lang="en-US" dirty="0" smtClean="0"/>
              <a:t>current </a:t>
            </a:r>
            <a:r>
              <a:rPr lang="en-US" dirty="0"/>
              <a:t>bookings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 preferRelativeResize="0">
            <a:picLocks noGrp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8424" r="5597" b="49075"/>
          <a:stretch/>
        </p:blipFill>
        <p:spPr>
          <a:xfrm>
            <a:off x="2011680" y="0"/>
            <a:ext cx="1014984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4433724"/>
            <a:ext cx="10515600" cy="78263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3"/>
                  </a:outerShdw>
                </a:effectLst>
              </a:rPr>
              <a:t>WHERE DO YOU WANT TO GO?</a:t>
            </a:r>
            <a:endParaRPr lang="ru-RU" dirty="0">
              <a:solidFill>
                <a:schemeClr val="accent5">
                  <a:lumMod val="75000"/>
                </a:schemeClr>
              </a:solidFill>
              <a:effectLst>
                <a:outerShdw blurRad="50800" dist="50800" dir="5400000" algn="ctr" rotWithShape="0">
                  <a:schemeClr val="accent3"/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5930763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526" y="1474969"/>
            <a:ext cx="4525485" cy="676275"/>
          </a:xfrm>
        </p:spPr>
        <p:txBody>
          <a:bodyPr>
            <a:normAutofit/>
          </a:bodyPr>
          <a:lstStyle/>
          <a:p>
            <a:r>
              <a:rPr lang="en-US" dirty="0" smtClean="0"/>
              <a:t>OVERALL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 smtClean="0"/>
              <a:t>Here is the cost break down of the project.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Base Package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 smtClean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Desktop App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Android Service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6411" y="4722773"/>
            <a:ext cx="1597889" cy="512398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Features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 Service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05439" y="4722773"/>
            <a:ext cx="1711944" cy="365125"/>
          </a:xfrm>
        </p:spPr>
        <p:txBody>
          <a:bodyPr>
            <a:normAutofit/>
          </a:bodyPr>
          <a:lstStyle/>
          <a:p>
            <a:r>
              <a:rPr lang="en-US" dirty="0" smtClean="0"/>
              <a:t>Extended Service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for listening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Winter </a:t>
            </a:r>
            <a:r>
              <a:rPr lang="en-US" dirty="0" smtClean="0"/>
              <a:t>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pic>
        <p:nvPicPr>
          <p:cNvPr id="2" name="ReSr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1423852"/>
            <a:ext cx="3756650" cy="3741358"/>
          </a:xfr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HAVE A NICE DAY!</a:t>
            </a:r>
            <a:endParaRPr lang="ru-RU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smtClean="0"/>
              <a:t>Impact IT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403-667-5788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 smtClean="0"/>
              <a:t>INQUIRIES@IMPACT_IT.COM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195</Words>
  <Application>Microsoft Office PowerPoint</Application>
  <PresentationFormat>Widescreen</PresentationFormat>
  <Paragraphs>87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Office Theme</vt:lpstr>
      <vt:lpstr>Travel Experts</vt:lpstr>
      <vt:lpstr>Presentation Outline</vt:lpstr>
      <vt:lpstr>INTRODUCTIONS</vt:lpstr>
      <vt:lpstr>SOFTWARE COMPOSITION</vt:lpstr>
      <vt:lpstr>OFFICE APPLICATION</vt:lpstr>
      <vt:lpstr>WHERE DO YOU WANT TO GO?</vt:lpstr>
      <vt:lpstr>OVERALL</vt:lpstr>
      <vt:lpstr>Thank you for listening</vt:lpstr>
      <vt:lpstr>HAVE A NICE DAY!</vt:lpstr>
      <vt:lpstr>TODO: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2019-06-25T21:47:37Z</dcterms:created>
  <dcterms:modified xsi:type="dcterms:W3CDTF">2019-06-26T22:28:14Z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